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4681"/>
  </p:normalViewPr>
  <p:slideViewPr>
    <p:cSldViewPr snapToGrid="0" snapToObjects="1">
      <p:cViewPr varScale="1">
        <p:scale>
          <a:sx n="75" d="100"/>
          <a:sy n="75" d="100"/>
        </p:scale>
        <p:origin x="3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April 8-12, 2024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2856130" y="168280"/>
            <a:ext cx="6184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747E-3057-6142-9BD1-992220AA0A73}"/>
              </a:ext>
            </a:extLst>
          </p:cNvPr>
          <p:cNvSpPr/>
          <p:nvPr/>
        </p:nvSpPr>
        <p:spPr>
          <a:xfrm>
            <a:off x="4123953" y="414575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for CASE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final ‘e’ syllable patterns</a:t>
            </a:r>
            <a:endParaRPr kumimoji="0" lang="en-US" sz="15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Line Plots/ Bar Graphs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Conjunctions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Earth’s Materials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8" y="2735029"/>
            <a:ext cx="3300324" cy="127727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4/18-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4/19- 2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field trip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4/23- 2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4/24- 2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54F4B-BEE4-5CE8-0DE6-0BEF3A34E084}"/>
              </a:ext>
            </a:extLst>
          </p:cNvPr>
          <p:cNvSpPr txBox="1"/>
          <p:nvPr/>
        </p:nvSpPr>
        <p:spPr>
          <a:xfrm>
            <a:off x="3886200" y="4154128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352882" y="4655286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DDDD-E9EE-809E-5797-C1A60E3ABB7C}"/>
              </a:ext>
            </a:extLst>
          </p:cNvPr>
          <p:cNvSpPr txBox="1"/>
          <p:nvPr/>
        </p:nvSpPr>
        <p:spPr>
          <a:xfrm>
            <a:off x="4108969" y="4645975"/>
            <a:ext cx="3310549" cy="40934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4/12**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200" b="1" i="1" u="sng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>
              <a:buClr>
                <a:srgbClr val="000000"/>
              </a:buClr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lang="en-US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author’s point</a:t>
            </a:r>
            <a:r>
              <a:rPr lang="en-US" sz="18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the author is trying to say or prove</a:t>
            </a:r>
          </a:p>
          <a:p>
            <a:pPr>
              <a:buClr>
                <a:srgbClr val="000000"/>
              </a:buClr>
              <a:defRPr/>
            </a:pPr>
            <a:endParaRPr lang="en-US" sz="7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8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different-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the same</a:t>
            </a:r>
            <a:r>
              <a:rPr lang="en-US" dirty="0">
                <a:effectLst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subheading-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organizes the information into sections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atin typeface="Century Gothic" panose="020B0502020202020204" pitchFamily="34" charset="0"/>
              </a:rPr>
              <a:t>4.)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index </a:t>
            </a:r>
            <a:r>
              <a:rPr lang="en-US" sz="1800" b="1" u="sng" dirty="0">
                <a:latin typeface="Century Gothic" panose="020B0502020202020204" pitchFamily="34" charset="0"/>
              </a:rPr>
              <a:t>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shows the reader where to find more information  about the topic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7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800" dirty="0">
                <a:latin typeface="Century Gothic" panose="020B0502020202020204" pitchFamily="34" charset="0"/>
              </a:rPr>
              <a:t>5.)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introduction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part of the story that is found at the beginning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352882" y="7815106"/>
            <a:ext cx="3650126" cy="189282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Reminders-</a:t>
            </a:r>
            <a:endParaRPr lang="en-US" sz="16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Homework/Tests-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Vocabulary </a:t>
            </a:r>
            <a:r>
              <a:rPr lang="en-US" sz="1600" b="1">
                <a:latin typeface="Century Gothic" panose="020B0502020202020204" pitchFamily="34" charset="0"/>
              </a:rPr>
              <a:t>and Spelling Test- </a:t>
            </a:r>
            <a:r>
              <a:rPr lang="en-US" sz="1600" b="1" dirty="0">
                <a:latin typeface="Century Gothic" panose="020B0502020202020204" pitchFamily="34" charset="0"/>
              </a:rPr>
              <a:t>Friday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253555" y="4881531"/>
            <a:ext cx="1286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hopeful</a:t>
            </a:r>
          </a:p>
          <a:p>
            <a:pPr algn="ctr"/>
            <a:r>
              <a:rPr lang="en-US" sz="2200" dirty="0"/>
              <a:t>locate</a:t>
            </a:r>
          </a:p>
          <a:p>
            <a:pPr algn="ctr"/>
            <a:r>
              <a:rPr lang="en-US" sz="2200" dirty="0"/>
              <a:t>excited</a:t>
            </a:r>
          </a:p>
          <a:p>
            <a:pPr algn="ctr"/>
            <a:r>
              <a:rPr lang="en-US" sz="2200" dirty="0"/>
              <a:t>fuse</a:t>
            </a:r>
          </a:p>
          <a:p>
            <a:pPr algn="ctr"/>
            <a:r>
              <a:rPr lang="en-US" sz="2200" dirty="0"/>
              <a:t>reptile</a:t>
            </a:r>
          </a:p>
          <a:p>
            <a:pPr algn="ctr"/>
            <a:r>
              <a:rPr lang="en-US" sz="2200" dirty="0"/>
              <a:t>inside</a:t>
            </a:r>
          </a:p>
          <a:p>
            <a:pPr algn="ctr"/>
            <a:r>
              <a:rPr lang="en-US" sz="2200" dirty="0"/>
              <a:t>hours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02DD9F-CDCE-FA54-C2EB-FF90C68A2C42}"/>
              </a:ext>
            </a:extLst>
          </p:cNvPr>
          <p:cNvSpPr txBox="1"/>
          <p:nvPr/>
        </p:nvSpPr>
        <p:spPr>
          <a:xfrm>
            <a:off x="2727938" y="4855451"/>
            <a:ext cx="12868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complete</a:t>
            </a:r>
          </a:p>
          <a:p>
            <a:pPr algn="ctr"/>
            <a:r>
              <a:rPr lang="en-US" sz="2200" dirty="0"/>
              <a:t>bracelet</a:t>
            </a:r>
          </a:p>
          <a:p>
            <a:pPr algn="ctr"/>
            <a:r>
              <a:rPr lang="en-US" sz="2200" dirty="0"/>
              <a:t>game</a:t>
            </a:r>
          </a:p>
          <a:p>
            <a:pPr algn="ctr"/>
            <a:r>
              <a:rPr lang="en-US" sz="2200" dirty="0"/>
              <a:t>dislike</a:t>
            </a:r>
          </a:p>
          <a:p>
            <a:pPr algn="ctr"/>
            <a:r>
              <a:rPr lang="en-US" sz="2200" dirty="0"/>
              <a:t>remote</a:t>
            </a:r>
          </a:p>
          <a:p>
            <a:pPr algn="ctr"/>
            <a:r>
              <a:rPr lang="en-US" sz="2200" dirty="0"/>
              <a:t>excuse</a:t>
            </a:r>
          </a:p>
          <a:p>
            <a:pPr algn="ctr"/>
            <a:r>
              <a:rPr lang="en-US" sz="2200" dirty="0"/>
              <a:t>extreme</a:t>
            </a:r>
          </a:p>
          <a:p>
            <a:pPr algn="ctr"/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8D78A-0CF7-79D5-6B71-3E70349A0EBE}"/>
              </a:ext>
            </a:extLst>
          </p:cNvPr>
          <p:cNvSpPr txBox="1"/>
          <p:nvPr/>
        </p:nvSpPr>
        <p:spPr>
          <a:xfrm>
            <a:off x="1554041" y="4855451"/>
            <a:ext cx="1286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mistake</a:t>
            </a:r>
          </a:p>
          <a:p>
            <a:pPr algn="ctr"/>
            <a:r>
              <a:rPr lang="en-US" sz="2200" dirty="0"/>
              <a:t>early</a:t>
            </a:r>
          </a:p>
          <a:p>
            <a:pPr algn="ctr"/>
            <a:r>
              <a:rPr lang="en-US" sz="2200" dirty="0"/>
              <a:t>color</a:t>
            </a:r>
          </a:p>
          <a:p>
            <a:pPr algn="ctr"/>
            <a:r>
              <a:rPr lang="en-US" sz="2200" dirty="0"/>
              <a:t>during</a:t>
            </a:r>
          </a:p>
          <a:p>
            <a:pPr algn="ctr"/>
            <a:r>
              <a:rPr lang="en-US" sz="2200" dirty="0"/>
              <a:t>compete</a:t>
            </a:r>
          </a:p>
          <a:p>
            <a:pPr algn="ctr"/>
            <a:r>
              <a:rPr lang="en-US" sz="2200" dirty="0"/>
              <a:t>donate</a:t>
            </a:r>
          </a:p>
          <a:p>
            <a:pPr algn="ct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5974</TotalTime>
  <Words>174</Words>
  <Application>Microsoft Macintosh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Aptos</vt:lpstr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66</cp:revision>
  <cp:lastPrinted>2024-04-04T13:14:43Z</cp:lastPrinted>
  <dcterms:created xsi:type="dcterms:W3CDTF">2020-06-22T15:26:37Z</dcterms:created>
  <dcterms:modified xsi:type="dcterms:W3CDTF">2024-04-05T15:58:29Z</dcterms:modified>
</cp:coreProperties>
</file>